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70" r:id="rId4"/>
    <p:sldId id="271" r:id="rId5"/>
    <p:sldId id="267" r:id="rId6"/>
    <p:sldId id="258" r:id="rId7"/>
    <p:sldId id="259" r:id="rId8"/>
    <p:sldId id="272" r:id="rId9"/>
    <p:sldId id="273" r:id="rId10"/>
    <p:sldId id="268" r:id="rId11"/>
    <p:sldId id="269" r:id="rId12"/>
    <p:sldId id="274" r:id="rId13"/>
    <p:sldId id="276" r:id="rId14"/>
    <p:sldId id="261" r:id="rId15"/>
    <p:sldId id="275" r:id="rId16"/>
    <p:sldId id="277" r:id="rId17"/>
    <p:sldId id="263" r:id="rId18"/>
    <p:sldId id="264" r:id="rId19"/>
    <p:sldId id="265" r:id="rId20"/>
    <p:sldId id="266" r:id="rId21"/>
    <p:sldId id="25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5A498-A18C-4B69-999C-75DA6FBF023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408D47-7845-467B-93AB-D2494EAA6AA8}">
      <dgm:prSet phldrT="[Text]"/>
      <dgm:spPr/>
      <dgm:t>
        <a:bodyPr/>
        <a:lstStyle/>
        <a:p>
          <a:r>
            <a:rPr lang="en-GB" b="1" dirty="0" smtClean="0"/>
            <a:t>Run program</a:t>
          </a:r>
          <a:endParaRPr lang="en-GB" b="1" dirty="0"/>
        </a:p>
      </dgm:t>
    </dgm:pt>
    <dgm:pt modelId="{01C4EFB9-B724-44DB-A349-FBA55D8858A7}" type="parTrans" cxnId="{55A7B174-6951-4F81-888D-0B5DA772BD0C}">
      <dgm:prSet/>
      <dgm:spPr/>
      <dgm:t>
        <a:bodyPr/>
        <a:lstStyle/>
        <a:p>
          <a:endParaRPr lang="en-GB"/>
        </a:p>
      </dgm:t>
    </dgm:pt>
    <dgm:pt modelId="{6AF6AE54-2A04-4E39-898A-B040A2B9F53B}" type="sibTrans" cxnId="{55A7B174-6951-4F81-888D-0B5DA772BD0C}">
      <dgm:prSet/>
      <dgm:spPr/>
      <dgm:t>
        <a:bodyPr/>
        <a:lstStyle/>
        <a:p>
          <a:endParaRPr lang="en-GB"/>
        </a:p>
      </dgm:t>
    </dgm:pt>
    <dgm:pt modelId="{F0FB0A69-0763-4AB3-A7FF-3AAC02A96F3B}">
      <dgm:prSet phldrT="[Text]"/>
      <dgm:spPr/>
      <dgm:t>
        <a:bodyPr/>
        <a:lstStyle/>
        <a:p>
          <a:r>
            <a:rPr lang="en-GB" dirty="0" smtClean="0"/>
            <a:t>Detect defect</a:t>
          </a:r>
          <a:endParaRPr lang="en-GB" dirty="0"/>
        </a:p>
      </dgm:t>
    </dgm:pt>
    <dgm:pt modelId="{16BC6AB7-0798-4286-ADFE-F3B64065F1A5}" type="parTrans" cxnId="{1691AADE-2810-473A-8B8B-F27EF8EF8FDB}">
      <dgm:prSet/>
      <dgm:spPr/>
      <dgm:t>
        <a:bodyPr/>
        <a:lstStyle/>
        <a:p>
          <a:endParaRPr lang="en-GB"/>
        </a:p>
      </dgm:t>
    </dgm:pt>
    <dgm:pt modelId="{38B3D920-5894-43D7-99CF-5151523CFC73}" type="sibTrans" cxnId="{1691AADE-2810-473A-8B8B-F27EF8EF8FDB}">
      <dgm:prSet/>
      <dgm:spPr/>
      <dgm:t>
        <a:bodyPr/>
        <a:lstStyle/>
        <a:p>
          <a:endParaRPr lang="en-GB"/>
        </a:p>
      </dgm:t>
    </dgm:pt>
    <dgm:pt modelId="{EA2460CF-D407-4C57-8BEA-B1F8A20EE1A3}">
      <dgm:prSet phldrT="[Text]"/>
      <dgm:spPr/>
      <dgm:t>
        <a:bodyPr/>
        <a:lstStyle/>
        <a:p>
          <a:r>
            <a:rPr lang="en-GB" dirty="0" smtClean="0"/>
            <a:t>Locate error</a:t>
          </a:r>
          <a:endParaRPr lang="en-GB" dirty="0"/>
        </a:p>
      </dgm:t>
    </dgm:pt>
    <dgm:pt modelId="{3B8A17D8-9966-4BD9-9D2D-2CD08BD195FD}" type="parTrans" cxnId="{66349A5F-8021-43BF-801A-C13BFC64DF04}">
      <dgm:prSet/>
      <dgm:spPr/>
      <dgm:t>
        <a:bodyPr/>
        <a:lstStyle/>
        <a:p>
          <a:endParaRPr lang="en-GB"/>
        </a:p>
      </dgm:t>
    </dgm:pt>
    <dgm:pt modelId="{44C65E82-D517-489F-ADE5-9410B53990C7}" type="sibTrans" cxnId="{66349A5F-8021-43BF-801A-C13BFC64DF04}">
      <dgm:prSet/>
      <dgm:spPr/>
      <dgm:t>
        <a:bodyPr/>
        <a:lstStyle/>
        <a:p>
          <a:endParaRPr lang="en-GB"/>
        </a:p>
      </dgm:t>
    </dgm:pt>
    <dgm:pt modelId="{10F92CF7-6558-4FBB-B21B-3DDF9310CE99}">
      <dgm:prSet phldrT="[Text]"/>
      <dgm:spPr/>
      <dgm:t>
        <a:bodyPr/>
        <a:lstStyle/>
        <a:p>
          <a:r>
            <a:rPr lang="en-GB" dirty="0" smtClean="0"/>
            <a:t>Design repair</a:t>
          </a:r>
          <a:endParaRPr lang="en-GB" dirty="0"/>
        </a:p>
      </dgm:t>
    </dgm:pt>
    <dgm:pt modelId="{FE63006D-A596-4D8D-A004-96BE0E7A0706}" type="parTrans" cxnId="{81AE8F42-0D16-4906-A950-9244878F5CCC}">
      <dgm:prSet/>
      <dgm:spPr/>
      <dgm:t>
        <a:bodyPr/>
        <a:lstStyle/>
        <a:p>
          <a:endParaRPr lang="en-GB"/>
        </a:p>
      </dgm:t>
    </dgm:pt>
    <dgm:pt modelId="{15CB6A21-5DFF-46B3-A48D-8B52C3B53E96}" type="sibTrans" cxnId="{81AE8F42-0D16-4906-A950-9244878F5CCC}">
      <dgm:prSet/>
      <dgm:spPr/>
      <dgm:t>
        <a:bodyPr/>
        <a:lstStyle/>
        <a:p>
          <a:endParaRPr lang="en-GB"/>
        </a:p>
      </dgm:t>
    </dgm:pt>
    <dgm:pt modelId="{6FCEBD44-AD61-4424-A1C0-3DD56F85E12A}">
      <dgm:prSet phldrT="[Text]"/>
      <dgm:spPr/>
      <dgm:t>
        <a:bodyPr/>
        <a:lstStyle/>
        <a:p>
          <a:r>
            <a:rPr lang="en-GB" dirty="0" smtClean="0"/>
            <a:t>Make repair</a:t>
          </a:r>
          <a:endParaRPr lang="en-GB" dirty="0"/>
        </a:p>
      </dgm:t>
    </dgm:pt>
    <dgm:pt modelId="{0EF16118-A625-4E78-A8EA-FCC6A6F632C2}" type="parTrans" cxnId="{BE6FD3F4-5D07-4205-839B-1669496435E5}">
      <dgm:prSet/>
      <dgm:spPr/>
      <dgm:t>
        <a:bodyPr/>
        <a:lstStyle/>
        <a:p>
          <a:endParaRPr lang="en-GB"/>
        </a:p>
      </dgm:t>
    </dgm:pt>
    <dgm:pt modelId="{CD5A992D-3562-42E5-A691-61F907A8A9C8}" type="sibTrans" cxnId="{BE6FD3F4-5D07-4205-839B-1669496435E5}">
      <dgm:prSet/>
      <dgm:spPr/>
      <dgm:t>
        <a:bodyPr/>
        <a:lstStyle/>
        <a:p>
          <a:endParaRPr lang="en-GB"/>
        </a:p>
      </dgm:t>
    </dgm:pt>
    <dgm:pt modelId="{8118AC81-6B8B-4FBE-9822-E79EAB186515}" type="pres">
      <dgm:prSet presAssocID="{B1C5A498-A18C-4B69-999C-75DA6FBF02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5DCA03-8A32-4F30-953B-4AF5AB60970E}" type="pres">
      <dgm:prSet presAssocID="{A6408D47-7845-467B-93AB-D2494EAA6AA8}" presName="dummy" presStyleCnt="0"/>
      <dgm:spPr/>
    </dgm:pt>
    <dgm:pt modelId="{874DD0B0-82DB-435A-87C7-ADC39F91DCE2}" type="pres">
      <dgm:prSet presAssocID="{A6408D47-7845-467B-93AB-D2494EAA6AA8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BDAC06-CD7B-44C2-AC26-68FB4BB8E1D5}" type="pres">
      <dgm:prSet presAssocID="{6AF6AE54-2A04-4E39-898A-B040A2B9F53B}" presName="sibTrans" presStyleLbl="node1" presStyleIdx="0" presStyleCnt="5"/>
      <dgm:spPr/>
      <dgm:t>
        <a:bodyPr/>
        <a:lstStyle/>
        <a:p>
          <a:endParaRPr lang="en-GB"/>
        </a:p>
      </dgm:t>
    </dgm:pt>
    <dgm:pt modelId="{62A58D4A-1C7A-4B08-AB42-9E190E4F26C4}" type="pres">
      <dgm:prSet presAssocID="{F0FB0A69-0763-4AB3-A7FF-3AAC02A96F3B}" presName="dummy" presStyleCnt="0"/>
      <dgm:spPr/>
    </dgm:pt>
    <dgm:pt modelId="{820CC673-6332-4B62-AF71-54154C3EC2E4}" type="pres">
      <dgm:prSet presAssocID="{F0FB0A69-0763-4AB3-A7FF-3AAC02A96F3B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D28D08-D0F2-477E-B174-E231FCF3E454}" type="pres">
      <dgm:prSet presAssocID="{38B3D920-5894-43D7-99CF-5151523CFC73}" presName="sibTrans" presStyleLbl="node1" presStyleIdx="1" presStyleCnt="5"/>
      <dgm:spPr/>
      <dgm:t>
        <a:bodyPr/>
        <a:lstStyle/>
        <a:p>
          <a:endParaRPr lang="en-GB"/>
        </a:p>
      </dgm:t>
    </dgm:pt>
    <dgm:pt modelId="{EDBA80F5-6376-4C47-898A-DF63C6156176}" type="pres">
      <dgm:prSet presAssocID="{EA2460CF-D407-4C57-8BEA-B1F8A20EE1A3}" presName="dummy" presStyleCnt="0"/>
      <dgm:spPr/>
    </dgm:pt>
    <dgm:pt modelId="{180C77F3-60D2-4C79-AA86-DCB5D9CDCFA3}" type="pres">
      <dgm:prSet presAssocID="{EA2460CF-D407-4C57-8BEA-B1F8A20EE1A3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79D8C-AC32-412A-9F24-16BD6407849D}" type="pres">
      <dgm:prSet presAssocID="{44C65E82-D517-489F-ADE5-9410B53990C7}" presName="sibTrans" presStyleLbl="node1" presStyleIdx="2" presStyleCnt="5"/>
      <dgm:spPr/>
      <dgm:t>
        <a:bodyPr/>
        <a:lstStyle/>
        <a:p>
          <a:endParaRPr lang="en-GB"/>
        </a:p>
      </dgm:t>
    </dgm:pt>
    <dgm:pt modelId="{B8CFDF68-3DCD-44D9-9452-A1C330A82835}" type="pres">
      <dgm:prSet presAssocID="{10F92CF7-6558-4FBB-B21B-3DDF9310CE99}" presName="dummy" presStyleCnt="0"/>
      <dgm:spPr/>
    </dgm:pt>
    <dgm:pt modelId="{CA11DB40-2CB8-42A7-AB07-2DD2E6C60F8F}" type="pres">
      <dgm:prSet presAssocID="{10F92CF7-6558-4FBB-B21B-3DDF9310CE99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1A168A-CD7C-4A0C-B383-9293BFC26481}" type="pres">
      <dgm:prSet presAssocID="{15CB6A21-5DFF-46B3-A48D-8B52C3B53E96}" presName="sibTrans" presStyleLbl="node1" presStyleIdx="3" presStyleCnt="5"/>
      <dgm:spPr/>
      <dgm:t>
        <a:bodyPr/>
        <a:lstStyle/>
        <a:p>
          <a:endParaRPr lang="en-GB"/>
        </a:p>
      </dgm:t>
    </dgm:pt>
    <dgm:pt modelId="{E71FB3D1-4A51-4878-9F9E-27A14046EDD3}" type="pres">
      <dgm:prSet presAssocID="{6FCEBD44-AD61-4424-A1C0-3DD56F85E12A}" presName="dummy" presStyleCnt="0"/>
      <dgm:spPr/>
    </dgm:pt>
    <dgm:pt modelId="{35B9DA7A-8BD6-480C-8304-55D75B1C1E8D}" type="pres">
      <dgm:prSet presAssocID="{6FCEBD44-AD61-4424-A1C0-3DD56F85E12A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12AB0B-07B6-43E9-ACB7-5E5A49477E48}" type="pres">
      <dgm:prSet presAssocID="{CD5A992D-3562-42E5-A691-61F907A8A9C8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365A5308-F9C0-4A58-881D-88870A051B9F}" type="presOf" srcId="{38B3D920-5894-43D7-99CF-5151523CFC73}" destId="{DBD28D08-D0F2-477E-B174-E231FCF3E454}" srcOrd="0" destOrd="0" presId="urn:microsoft.com/office/officeart/2005/8/layout/cycle1"/>
    <dgm:cxn modelId="{1691AADE-2810-473A-8B8B-F27EF8EF8FDB}" srcId="{B1C5A498-A18C-4B69-999C-75DA6FBF0230}" destId="{F0FB0A69-0763-4AB3-A7FF-3AAC02A96F3B}" srcOrd="1" destOrd="0" parTransId="{16BC6AB7-0798-4286-ADFE-F3B64065F1A5}" sibTransId="{38B3D920-5894-43D7-99CF-5151523CFC73}"/>
    <dgm:cxn modelId="{BCD00B22-B4FC-49ED-A455-47F93BCE9FCF}" type="presOf" srcId="{6AF6AE54-2A04-4E39-898A-B040A2B9F53B}" destId="{41BDAC06-CD7B-44C2-AC26-68FB4BB8E1D5}" srcOrd="0" destOrd="0" presId="urn:microsoft.com/office/officeart/2005/8/layout/cycle1"/>
    <dgm:cxn modelId="{9F3EB000-42DE-4B9C-94EA-625D487BD7B1}" type="presOf" srcId="{EA2460CF-D407-4C57-8BEA-B1F8A20EE1A3}" destId="{180C77F3-60D2-4C79-AA86-DCB5D9CDCFA3}" srcOrd="0" destOrd="0" presId="urn:microsoft.com/office/officeart/2005/8/layout/cycle1"/>
    <dgm:cxn modelId="{81AE8F42-0D16-4906-A950-9244878F5CCC}" srcId="{B1C5A498-A18C-4B69-999C-75DA6FBF0230}" destId="{10F92CF7-6558-4FBB-B21B-3DDF9310CE99}" srcOrd="3" destOrd="0" parTransId="{FE63006D-A596-4D8D-A004-96BE0E7A0706}" sibTransId="{15CB6A21-5DFF-46B3-A48D-8B52C3B53E96}"/>
    <dgm:cxn modelId="{62A7D5EB-4253-497C-A2AF-5733F6BC7747}" type="presOf" srcId="{15CB6A21-5DFF-46B3-A48D-8B52C3B53E96}" destId="{D11A168A-CD7C-4A0C-B383-9293BFC26481}" srcOrd="0" destOrd="0" presId="urn:microsoft.com/office/officeart/2005/8/layout/cycle1"/>
    <dgm:cxn modelId="{BE6FD3F4-5D07-4205-839B-1669496435E5}" srcId="{B1C5A498-A18C-4B69-999C-75DA6FBF0230}" destId="{6FCEBD44-AD61-4424-A1C0-3DD56F85E12A}" srcOrd="4" destOrd="0" parTransId="{0EF16118-A625-4E78-A8EA-FCC6A6F632C2}" sibTransId="{CD5A992D-3562-42E5-A691-61F907A8A9C8}"/>
    <dgm:cxn modelId="{55A7B174-6951-4F81-888D-0B5DA772BD0C}" srcId="{B1C5A498-A18C-4B69-999C-75DA6FBF0230}" destId="{A6408D47-7845-467B-93AB-D2494EAA6AA8}" srcOrd="0" destOrd="0" parTransId="{01C4EFB9-B724-44DB-A349-FBA55D8858A7}" sibTransId="{6AF6AE54-2A04-4E39-898A-B040A2B9F53B}"/>
    <dgm:cxn modelId="{66349A5F-8021-43BF-801A-C13BFC64DF04}" srcId="{B1C5A498-A18C-4B69-999C-75DA6FBF0230}" destId="{EA2460CF-D407-4C57-8BEA-B1F8A20EE1A3}" srcOrd="2" destOrd="0" parTransId="{3B8A17D8-9966-4BD9-9D2D-2CD08BD195FD}" sibTransId="{44C65E82-D517-489F-ADE5-9410B53990C7}"/>
    <dgm:cxn modelId="{31AF00E4-B4B5-40CC-8CBA-17BF87CA822C}" type="presOf" srcId="{6FCEBD44-AD61-4424-A1C0-3DD56F85E12A}" destId="{35B9DA7A-8BD6-480C-8304-55D75B1C1E8D}" srcOrd="0" destOrd="0" presId="urn:microsoft.com/office/officeart/2005/8/layout/cycle1"/>
    <dgm:cxn modelId="{4B290D03-B493-4991-987E-A35FD02BE402}" type="presOf" srcId="{A6408D47-7845-467B-93AB-D2494EAA6AA8}" destId="{874DD0B0-82DB-435A-87C7-ADC39F91DCE2}" srcOrd="0" destOrd="0" presId="urn:microsoft.com/office/officeart/2005/8/layout/cycle1"/>
    <dgm:cxn modelId="{D164AEBF-7FEE-4424-8307-877A16182018}" type="presOf" srcId="{CD5A992D-3562-42E5-A691-61F907A8A9C8}" destId="{2F12AB0B-07B6-43E9-ACB7-5E5A49477E48}" srcOrd="0" destOrd="0" presId="urn:microsoft.com/office/officeart/2005/8/layout/cycle1"/>
    <dgm:cxn modelId="{C575E354-B10D-4AC2-A741-925B36C19525}" type="presOf" srcId="{10F92CF7-6558-4FBB-B21B-3DDF9310CE99}" destId="{CA11DB40-2CB8-42A7-AB07-2DD2E6C60F8F}" srcOrd="0" destOrd="0" presId="urn:microsoft.com/office/officeart/2005/8/layout/cycle1"/>
    <dgm:cxn modelId="{52AF1E1A-A53A-46BC-B04F-DFD9660AC1BD}" type="presOf" srcId="{F0FB0A69-0763-4AB3-A7FF-3AAC02A96F3B}" destId="{820CC673-6332-4B62-AF71-54154C3EC2E4}" srcOrd="0" destOrd="0" presId="urn:microsoft.com/office/officeart/2005/8/layout/cycle1"/>
    <dgm:cxn modelId="{707C729E-F47E-4C10-B8D1-CFD8FDECA360}" type="presOf" srcId="{B1C5A498-A18C-4B69-999C-75DA6FBF0230}" destId="{8118AC81-6B8B-4FBE-9822-E79EAB186515}" srcOrd="0" destOrd="0" presId="urn:microsoft.com/office/officeart/2005/8/layout/cycle1"/>
    <dgm:cxn modelId="{6E8FC984-B3B6-4BAA-9C2A-2E01D5EB737C}" type="presOf" srcId="{44C65E82-D517-489F-ADE5-9410B53990C7}" destId="{7A979D8C-AC32-412A-9F24-16BD6407849D}" srcOrd="0" destOrd="0" presId="urn:microsoft.com/office/officeart/2005/8/layout/cycle1"/>
    <dgm:cxn modelId="{E4185F47-319F-4A1A-97D5-CF3B66E81E09}" type="presParOf" srcId="{8118AC81-6B8B-4FBE-9822-E79EAB186515}" destId="{B45DCA03-8A32-4F30-953B-4AF5AB60970E}" srcOrd="0" destOrd="0" presId="urn:microsoft.com/office/officeart/2005/8/layout/cycle1"/>
    <dgm:cxn modelId="{263289CC-5DA4-4EC0-ADBF-22B01672B92E}" type="presParOf" srcId="{8118AC81-6B8B-4FBE-9822-E79EAB186515}" destId="{874DD0B0-82DB-435A-87C7-ADC39F91DCE2}" srcOrd="1" destOrd="0" presId="urn:microsoft.com/office/officeart/2005/8/layout/cycle1"/>
    <dgm:cxn modelId="{0D430A57-A39A-4ADA-A6C2-651DE221FC74}" type="presParOf" srcId="{8118AC81-6B8B-4FBE-9822-E79EAB186515}" destId="{41BDAC06-CD7B-44C2-AC26-68FB4BB8E1D5}" srcOrd="2" destOrd="0" presId="urn:microsoft.com/office/officeart/2005/8/layout/cycle1"/>
    <dgm:cxn modelId="{E4D61139-1388-49BB-BA78-75D54C6AC8EE}" type="presParOf" srcId="{8118AC81-6B8B-4FBE-9822-E79EAB186515}" destId="{62A58D4A-1C7A-4B08-AB42-9E190E4F26C4}" srcOrd="3" destOrd="0" presId="urn:microsoft.com/office/officeart/2005/8/layout/cycle1"/>
    <dgm:cxn modelId="{7A5E69D4-1C24-457E-8327-B0D47B330BE0}" type="presParOf" srcId="{8118AC81-6B8B-4FBE-9822-E79EAB186515}" destId="{820CC673-6332-4B62-AF71-54154C3EC2E4}" srcOrd="4" destOrd="0" presId="urn:microsoft.com/office/officeart/2005/8/layout/cycle1"/>
    <dgm:cxn modelId="{050D2CCE-E5C7-48EC-9B59-216DADDC2936}" type="presParOf" srcId="{8118AC81-6B8B-4FBE-9822-E79EAB186515}" destId="{DBD28D08-D0F2-477E-B174-E231FCF3E454}" srcOrd="5" destOrd="0" presId="urn:microsoft.com/office/officeart/2005/8/layout/cycle1"/>
    <dgm:cxn modelId="{4B7E433D-7280-4EF0-967F-E74B906B1372}" type="presParOf" srcId="{8118AC81-6B8B-4FBE-9822-E79EAB186515}" destId="{EDBA80F5-6376-4C47-898A-DF63C6156176}" srcOrd="6" destOrd="0" presId="urn:microsoft.com/office/officeart/2005/8/layout/cycle1"/>
    <dgm:cxn modelId="{868823EC-4529-4202-9F38-C8A47AF89623}" type="presParOf" srcId="{8118AC81-6B8B-4FBE-9822-E79EAB186515}" destId="{180C77F3-60D2-4C79-AA86-DCB5D9CDCFA3}" srcOrd="7" destOrd="0" presId="urn:microsoft.com/office/officeart/2005/8/layout/cycle1"/>
    <dgm:cxn modelId="{577ACBA2-C66D-4E6F-A572-8DC7E8A59052}" type="presParOf" srcId="{8118AC81-6B8B-4FBE-9822-E79EAB186515}" destId="{7A979D8C-AC32-412A-9F24-16BD6407849D}" srcOrd="8" destOrd="0" presId="urn:microsoft.com/office/officeart/2005/8/layout/cycle1"/>
    <dgm:cxn modelId="{76E841A4-2600-471E-9CFE-2B39C1EBA137}" type="presParOf" srcId="{8118AC81-6B8B-4FBE-9822-E79EAB186515}" destId="{B8CFDF68-3DCD-44D9-9452-A1C330A82835}" srcOrd="9" destOrd="0" presId="urn:microsoft.com/office/officeart/2005/8/layout/cycle1"/>
    <dgm:cxn modelId="{59EBD802-A3FE-4560-AACC-B5F5F5124F2F}" type="presParOf" srcId="{8118AC81-6B8B-4FBE-9822-E79EAB186515}" destId="{CA11DB40-2CB8-42A7-AB07-2DD2E6C60F8F}" srcOrd="10" destOrd="0" presId="urn:microsoft.com/office/officeart/2005/8/layout/cycle1"/>
    <dgm:cxn modelId="{814FEDC5-894E-42B3-B691-5CD17B0A4618}" type="presParOf" srcId="{8118AC81-6B8B-4FBE-9822-E79EAB186515}" destId="{D11A168A-CD7C-4A0C-B383-9293BFC26481}" srcOrd="11" destOrd="0" presId="urn:microsoft.com/office/officeart/2005/8/layout/cycle1"/>
    <dgm:cxn modelId="{1568FF27-2F55-42BE-9FF9-90CFFD9D6569}" type="presParOf" srcId="{8118AC81-6B8B-4FBE-9822-E79EAB186515}" destId="{E71FB3D1-4A51-4878-9F9E-27A14046EDD3}" srcOrd="12" destOrd="0" presId="urn:microsoft.com/office/officeart/2005/8/layout/cycle1"/>
    <dgm:cxn modelId="{2D978AFD-2767-4290-A752-2ECEB3F71C0A}" type="presParOf" srcId="{8118AC81-6B8B-4FBE-9822-E79EAB186515}" destId="{35B9DA7A-8BD6-480C-8304-55D75B1C1E8D}" srcOrd="13" destOrd="0" presId="urn:microsoft.com/office/officeart/2005/8/layout/cycle1"/>
    <dgm:cxn modelId="{E1CC8216-8C73-4C93-A010-F484B32F776D}" type="presParOf" srcId="{8118AC81-6B8B-4FBE-9822-E79EAB186515}" destId="{2F12AB0B-07B6-43E9-ACB7-5E5A49477E4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4DD0B0-82DB-435A-87C7-ADC39F91DCE2}">
      <dsp:nvSpPr>
        <dsp:cNvPr id="0" name=""/>
        <dsp:cNvSpPr/>
      </dsp:nvSpPr>
      <dsp:spPr>
        <a:xfrm>
          <a:off x="465025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/>
            <a:t>Run program</a:t>
          </a:r>
          <a:endParaRPr lang="en-GB" sz="2300" b="1" kern="1200" dirty="0"/>
        </a:p>
      </dsp:txBody>
      <dsp:txXfrm>
        <a:off x="4650258" y="33995"/>
        <a:ext cx="1119113" cy="1119113"/>
      </dsp:txXfrm>
    </dsp:sp>
    <dsp:sp modelId="{41BDAC06-CD7B-44C2-AC26-68FB4BB8E1D5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CC673-6332-4B62-AF71-54154C3EC2E4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Detect defect</a:t>
          </a:r>
          <a:endParaRPr lang="en-GB" sz="2300" kern="1200" dirty="0"/>
        </a:p>
      </dsp:txBody>
      <dsp:txXfrm>
        <a:off x="5327014" y="2116836"/>
        <a:ext cx="1119113" cy="1119113"/>
      </dsp:txXfrm>
    </dsp:sp>
    <dsp:sp modelId="{DBD28D08-D0F2-477E-B174-E231FCF3E454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C77F3-60D2-4C79-AA86-DCB5D9CDCFA3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Locate error</a:t>
          </a:r>
          <a:endParaRPr lang="en-GB" sz="2300" kern="1200" dirty="0"/>
        </a:p>
      </dsp:txBody>
      <dsp:txXfrm>
        <a:off x="3555243" y="3404103"/>
        <a:ext cx="1119113" cy="1119113"/>
      </dsp:txXfrm>
    </dsp:sp>
    <dsp:sp modelId="{7A979D8C-AC32-412A-9F24-16BD6407849D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1DB40-2CB8-42A7-AB07-2DD2E6C60F8F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Design repair</a:t>
          </a:r>
          <a:endParaRPr lang="en-GB" sz="2300" kern="1200" dirty="0"/>
        </a:p>
      </dsp:txBody>
      <dsp:txXfrm>
        <a:off x="1783472" y="2116836"/>
        <a:ext cx="1119113" cy="1119113"/>
      </dsp:txXfrm>
    </dsp:sp>
    <dsp:sp modelId="{D11A168A-CD7C-4A0C-B383-9293BFC26481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9DA7A-8BD6-480C-8304-55D75B1C1E8D}">
      <dsp:nvSpPr>
        <dsp:cNvPr id="0" name=""/>
        <dsp:cNvSpPr/>
      </dsp:nvSpPr>
      <dsp:spPr>
        <a:xfrm>
          <a:off x="246022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Make repair</a:t>
          </a:r>
          <a:endParaRPr lang="en-GB" sz="2300" kern="1200" dirty="0"/>
        </a:p>
      </dsp:txBody>
      <dsp:txXfrm>
        <a:off x="2460228" y="33995"/>
        <a:ext cx="1119113" cy="1119113"/>
      </dsp:txXfrm>
    </dsp:sp>
    <dsp:sp modelId="{2F12AB0B-07B6-43E9-ACB7-5E5A49477E48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6866515"/>
            <a:gd name="adj4" fmla="val 1519776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67700-52B6-4B81-AF94-6D0B1E491B29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0E7A1-C3C6-4C8D-8228-6C11FE2A57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744-8CC1-4775-9C47-B06E368B4F20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6611-0F34-400B-ACF9-67CF6949997F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7FD0-2299-4FEF-A633-8E98C6602610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B3BF-7FC6-433F-A7EC-4879E9457C76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0EDD-1076-468E-B77B-4DC64713437A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8B0F-F279-4D90-8909-E1A418EB6D1A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5A3F-BC98-4734-9A4E-0CE7975E08FA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3713-87D7-4A84-B062-8A006FE0FBC4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98E-DADE-4763-9ADF-F0E5542BE101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87A-744E-45C9-AA69-B84911249870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E4A5-6D6C-44BD-8F5B-DE6311A3C968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5D34-1914-4CAA-8ADB-96991155BF10}" type="datetime1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DFFB2-EA77-4B88-96ED-18639FD07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Testing Java </a:t>
            </a:r>
            <a:r>
              <a:rPr lang="en-GB" smtClean="0"/>
              <a:t>web applications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Jim 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testing cycle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Locating the error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with a hypothesis about where in the program source code the error is located:</a:t>
            </a:r>
          </a:p>
          <a:p>
            <a:pPr lvl="1"/>
            <a:r>
              <a:rPr lang="en-GB" dirty="0" smtClean="0"/>
              <a:t>is the error at point X?</a:t>
            </a:r>
          </a:p>
          <a:p>
            <a:pPr lvl="1"/>
            <a:r>
              <a:rPr lang="en-GB" dirty="0" smtClean="0"/>
              <a:t>run the program and see if there was no error before reaching X and the error manifested itself after X</a:t>
            </a:r>
          </a:p>
          <a:p>
            <a:r>
              <a:rPr lang="en-GB" dirty="0" smtClean="0"/>
              <a:t>Usual to work backwards from the point where an erroneous output was returned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Designing the repair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with a hypothesis about what caused the error:</a:t>
            </a:r>
          </a:p>
          <a:p>
            <a:pPr lvl="1"/>
            <a:r>
              <a:rPr lang="en-GB" dirty="0" smtClean="0"/>
              <a:t>statement X did Y</a:t>
            </a:r>
          </a:p>
          <a:p>
            <a:r>
              <a:rPr lang="en-GB" dirty="0" smtClean="0"/>
              <a:t>Design a fix</a:t>
            </a:r>
          </a:p>
          <a:p>
            <a:pPr lvl="1"/>
            <a:r>
              <a:rPr lang="en-GB" dirty="0" smtClean="0"/>
              <a:t>statement X should do Z</a:t>
            </a:r>
          </a:p>
          <a:p>
            <a:r>
              <a:rPr lang="en-GB" dirty="0" smtClean="0"/>
              <a:t>Implement the fix</a:t>
            </a:r>
          </a:p>
          <a:p>
            <a:pPr lvl="1"/>
            <a:r>
              <a:rPr lang="en-GB" dirty="0" smtClean="0"/>
              <a:t>see whether the change repairs the bug</a:t>
            </a:r>
          </a:p>
          <a:p>
            <a:pPr lvl="1"/>
            <a:r>
              <a:rPr lang="en-GB" dirty="0" smtClean="0"/>
              <a:t>see whether the change has broken other things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testing</a:t>
            </a:r>
            <a:endParaRPr lang="en-GB" dirty="0"/>
          </a:p>
        </p:txBody>
      </p:sp>
      <p:pic>
        <p:nvPicPr>
          <p:cNvPr id="6" name="Content Placeholder 5" descr="Image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0397" y="1600200"/>
            <a:ext cx="7963206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44208" y="580526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Davis, Software Requirements</a:t>
            </a:r>
            <a:endParaRPr lang="en-GB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Specifics for web applications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web systems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Distributed system (by definition)</a:t>
            </a:r>
          </a:p>
          <a:p>
            <a:pPr lvl="1"/>
            <a:r>
              <a:rPr lang="en-GB" dirty="0" smtClean="0"/>
              <a:t>client/server</a:t>
            </a:r>
          </a:p>
          <a:p>
            <a:r>
              <a:rPr lang="en-GB" dirty="0" smtClean="0"/>
              <a:t>Large scale system (often)</a:t>
            </a:r>
          </a:p>
          <a:p>
            <a:pPr lvl="1"/>
            <a:r>
              <a:rPr lang="en-GB" dirty="0" smtClean="0"/>
              <a:t>lines of code</a:t>
            </a:r>
          </a:p>
          <a:p>
            <a:pPr lvl="1"/>
            <a:r>
              <a:rPr lang="en-GB" dirty="0" smtClean="0"/>
              <a:t>size of data (database)</a:t>
            </a:r>
          </a:p>
          <a:p>
            <a:pPr lvl="1"/>
            <a:r>
              <a:rPr lang="en-GB" dirty="0" smtClean="0"/>
              <a:t>complex interactions between data</a:t>
            </a:r>
          </a:p>
          <a:p>
            <a:r>
              <a:rPr lang="en-GB" dirty="0" smtClean="0"/>
              <a:t>Development done away from live system (normally)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Unit testing best done without web</a:t>
            </a:r>
          </a:p>
          <a:p>
            <a:r>
              <a:rPr lang="en-GB" dirty="0" smtClean="0"/>
              <a:t>User acceptance testing best done with real users</a:t>
            </a:r>
          </a:p>
          <a:p>
            <a:r>
              <a:rPr lang="en-GB" dirty="0" smtClean="0"/>
              <a:t>System testing can be automated (Selenium)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JUnit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Selenium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tools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to testing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tools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Hudson / Jenkins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Final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you know when your program is bug free?</a:t>
            </a:r>
          </a:p>
          <a:p>
            <a:pPr lvl="1"/>
            <a:r>
              <a:rPr lang="en-GB" dirty="0" smtClean="0"/>
              <a:t>You don't</a:t>
            </a:r>
          </a:p>
          <a:p>
            <a:r>
              <a:rPr lang="en-GB" dirty="0" smtClean="0"/>
              <a:t>How do you know how many tests are needed?</a:t>
            </a:r>
          </a:p>
          <a:p>
            <a:pPr lvl="1"/>
            <a:r>
              <a:rPr lang="en-GB" dirty="0" smtClean="0"/>
              <a:t>Test until fear turns to boredom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and validation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Definitions (Boehm):</a:t>
            </a:r>
          </a:p>
          <a:p>
            <a:pPr lvl="1"/>
            <a:r>
              <a:rPr lang="en-GB" b="1" dirty="0" smtClean="0"/>
              <a:t>Verification</a:t>
            </a:r>
            <a:r>
              <a:rPr lang="en-GB" dirty="0" smtClean="0"/>
              <a:t>: Are we building the product right? (i.e. does it meet the requirements specification?)</a:t>
            </a:r>
          </a:p>
          <a:p>
            <a:pPr lvl="1"/>
            <a:r>
              <a:rPr lang="en-GB" b="1" dirty="0" smtClean="0"/>
              <a:t>Validation</a:t>
            </a:r>
            <a:r>
              <a:rPr lang="en-GB" dirty="0" smtClean="0"/>
              <a:t>: Are we building the right product? (i.e. does the requirements specification describe what the customer wants?)</a:t>
            </a:r>
          </a:p>
          <a:p>
            <a:r>
              <a:rPr lang="en-GB" dirty="0" smtClean="0"/>
              <a:t>Check at each stage of the process using documents produced during previous stage</a:t>
            </a:r>
          </a:p>
          <a:p>
            <a:r>
              <a:rPr lang="en-GB" dirty="0" smtClean="0"/>
              <a:t>Do it early to catch problems early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types of V&amp;V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Static</a:t>
            </a:r>
          </a:p>
          <a:p>
            <a:pPr lvl="1"/>
            <a:r>
              <a:rPr lang="en-GB" dirty="0" smtClean="0"/>
              <a:t>analysis and checking of documents (including source code)</a:t>
            </a:r>
          </a:p>
          <a:p>
            <a:pPr lvl="1"/>
            <a:r>
              <a:rPr lang="en-GB" dirty="0" smtClean="0"/>
              <a:t>performed at all stages of the process</a:t>
            </a:r>
          </a:p>
          <a:p>
            <a:r>
              <a:rPr lang="en-GB" dirty="0" smtClean="0"/>
              <a:t>Dynamic</a:t>
            </a:r>
          </a:p>
          <a:p>
            <a:pPr lvl="1"/>
            <a:r>
              <a:rPr lang="en-GB" dirty="0" smtClean="0"/>
              <a:t>exercise the implementation ("testing")</a:t>
            </a:r>
          </a:p>
          <a:p>
            <a:pPr lvl="1"/>
            <a:r>
              <a:rPr lang="en-GB" dirty="0" smtClean="0"/>
              <a:t>obviously only performed when executable available (which might be prototype)</a:t>
            </a:r>
          </a:p>
          <a:p>
            <a:r>
              <a:rPr lang="en-GB" dirty="0" smtClean="0"/>
              <a:t>Neither is sufficient by itself.</a:t>
            </a:r>
          </a:p>
          <a:p>
            <a:r>
              <a:rPr lang="en-GB" dirty="0" smtClean="0"/>
              <a:t>Dynamic testing is the "traditional" approach, but static techniques are becoming more sophisticated. </a:t>
            </a:r>
          </a:p>
          <a:p>
            <a:r>
              <a:rPr lang="en-GB" dirty="0" smtClean="0"/>
              <a:t>Some people believe static techniques make testing unnecessary, but this is not a widely held view.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software testing?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Software testing can be stated as the process of validating and verifying that a software program/application/product:</a:t>
            </a:r>
          </a:p>
          <a:p>
            <a:pPr lvl="1"/>
            <a:r>
              <a:rPr lang="en-GB" dirty="0" smtClean="0"/>
              <a:t>meets the requirements that guided its design and development;</a:t>
            </a:r>
          </a:p>
          <a:p>
            <a:pPr lvl="1"/>
            <a:r>
              <a:rPr lang="en-GB" dirty="0" smtClean="0"/>
              <a:t>works as expected; and</a:t>
            </a:r>
          </a:p>
          <a:p>
            <a:pPr lvl="1"/>
            <a:r>
              <a:rPr lang="en-GB" dirty="0" smtClean="0"/>
              <a:t>can be implemented with the same characteristics</a:t>
            </a:r>
          </a:p>
          <a:p>
            <a:pPr lvl="2"/>
            <a:r>
              <a:rPr lang="en-GB" dirty="0" smtClean="0"/>
              <a:t>[Wikipedia]</a:t>
            </a:r>
          </a:p>
          <a:p>
            <a:r>
              <a:rPr lang="en-GB" dirty="0" smtClean="0"/>
              <a:t>Contrast with static verification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test software?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sz="2800" dirty="0" smtClean="0"/>
              <a:t>Software testing is an investigation conducted to provide stakeholders with information about the quality of the product or service under test.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Software testing can also provide an objective, independent view of the software to allow the business to appreciate and understand the risks of software implementation.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Test techniques include, but are not limited to, the process of executing a program or application with the intent of finding software bugs (errors or other defects).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of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Way we do it:</a:t>
            </a:r>
          </a:p>
          <a:p>
            <a:pPr lvl="1"/>
            <a:r>
              <a:rPr lang="en-GB" dirty="0" smtClean="0"/>
              <a:t>manual</a:t>
            </a:r>
          </a:p>
          <a:p>
            <a:pPr lvl="1"/>
            <a:r>
              <a:rPr lang="en-GB" dirty="0" smtClean="0"/>
              <a:t>automated</a:t>
            </a:r>
          </a:p>
          <a:p>
            <a:r>
              <a:rPr lang="en-GB" dirty="0" smtClean="0"/>
              <a:t>Approach we take:</a:t>
            </a:r>
          </a:p>
          <a:p>
            <a:pPr lvl="1"/>
            <a:r>
              <a:rPr lang="en-GB" dirty="0" smtClean="0"/>
              <a:t>black box</a:t>
            </a:r>
          </a:p>
          <a:p>
            <a:pPr lvl="1"/>
            <a:r>
              <a:rPr lang="en-GB" dirty="0" smtClean="0"/>
              <a:t>white box</a:t>
            </a:r>
          </a:p>
          <a:p>
            <a:pPr lvl="1"/>
            <a:r>
              <a:rPr lang="en-GB" dirty="0" smtClean="0"/>
              <a:t>grey box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we test:</a:t>
            </a:r>
          </a:p>
          <a:p>
            <a:pPr lvl="1"/>
            <a:r>
              <a:rPr lang="en-GB" dirty="0" smtClean="0"/>
              <a:t>unit testing </a:t>
            </a:r>
          </a:p>
          <a:p>
            <a:pPr lvl="1"/>
            <a:r>
              <a:rPr lang="en-GB" dirty="0" smtClean="0"/>
              <a:t>integration testing</a:t>
            </a:r>
          </a:p>
          <a:p>
            <a:pPr lvl="1"/>
            <a:r>
              <a:rPr lang="en-GB" dirty="0" smtClean="0"/>
              <a:t>system testing</a:t>
            </a:r>
          </a:p>
          <a:p>
            <a:pPr lvl="1"/>
            <a:r>
              <a:rPr lang="en-GB" dirty="0" smtClean="0"/>
              <a:t>user acceptance testing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terminology 1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en-GB" i="1" dirty="0" smtClean="0"/>
              <a:t>Testing</a:t>
            </a:r>
            <a:r>
              <a:rPr lang="en-GB" dirty="0" smtClean="0"/>
              <a:t> involves executing the program (or part of it) using sample data and inferring from the output whether the software performs correctly or not. </a:t>
            </a:r>
          </a:p>
          <a:p>
            <a:pPr lvl="1"/>
            <a:r>
              <a:rPr lang="en-GB" dirty="0" smtClean="0"/>
              <a:t>This can be done either during module development (unit testing) or when several modules are combined (system testing).</a:t>
            </a:r>
          </a:p>
          <a:p>
            <a:r>
              <a:rPr lang="en-GB" i="1" dirty="0" smtClean="0"/>
              <a:t>Defect</a:t>
            </a:r>
            <a:r>
              <a:rPr lang="en-GB" dirty="0" smtClean="0"/>
              <a:t> testing is testing for situations where the program does not meet its functional specification. </a:t>
            </a:r>
          </a:p>
          <a:p>
            <a:r>
              <a:rPr lang="en-GB" i="1" dirty="0" smtClean="0"/>
              <a:t>Performance</a:t>
            </a:r>
            <a:r>
              <a:rPr lang="en-GB" dirty="0" smtClean="0"/>
              <a:t> testing (aka statistical testing) tests a system's performance or reliability under realistic loads. </a:t>
            </a:r>
          </a:p>
          <a:p>
            <a:pPr lvl="1"/>
            <a:r>
              <a:rPr lang="en-GB" dirty="0" smtClean="0"/>
              <a:t>This may go some way to ensuring that the program meets its non-functional requirements.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terminology 2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numCol="1">
            <a:normAutofit fontScale="62500" lnSpcReduction="20000"/>
          </a:bodyPr>
          <a:lstStyle/>
          <a:p>
            <a:r>
              <a:rPr lang="en-GB" i="1" dirty="0" smtClean="0"/>
              <a:t>Debugging</a:t>
            </a:r>
            <a:r>
              <a:rPr lang="en-GB" dirty="0" smtClean="0"/>
              <a:t> is a cycle of detection, location, repair and test. </a:t>
            </a:r>
          </a:p>
          <a:p>
            <a:pPr lvl="1"/>
            <a:r>
              <a:rPr lang="en-GB" dirty="0" smtClean="0"/>
              <a:t>Debugging is a hypothesis testing process. </a:t>
            </a:r>
          </a:p>
          <a:p>
            <a:pPr lvl="1"/>
            <a:r>
              <a:rPr lang="en-GB" dirty="0" smtClean="0"/>
              <a:t>When a bug is detected, the tester must form a hypothesis about the cause and location of the bug. </a:t>
            </a:r>
          </a:p>
          <a:p>
            <a:pPr lvl="1"/>
            <a:r>
              <a:rPr lang="en-GB" dirty="0" smtClean="0"/>
              <a:t>Further examination of the execution of the program (possibly including many reruns of it) will usually take place to confirm the hypothesis. </a:t>
            </a:r>
          </a:p>
          <a:p>
            <a:pPr lvl="1"/>
            <a:r>
              <a:rPr lang="en-GB" dirty="0" smtClean="0"/>
              <a:t>If the hypothesis is demonstrated to be incorrect, a new hypothesis must be formed. </a:t>
            </a:r>
          </a:p>
          <a:p>
            <a:pPr lvl="1"/>
            <a:r>
              <a:rPr lang="en-GB" dirty="0" smtClean="0"/>
              <a:t>Debugging tools that show the state of the program are useful for this, but inserting print statements is often the only approach. </a:t>
            </a:r>
          </a:p>
          <a:p>
            <a:pPr lvl="1"/>
            <a:r>
              <a:rPr lang="en-GB" dirty="0" smtClean="0"/>
              <a:t>Experienced debuggers use their knowledge of common and/or obscure bugs to facilitate the hypothesis testing process.</a:t>
            </a:r>
          </a:p>
          <a:p>
            <a:r>
              <a:rPr lang="en-GB" dirty="0" smtClean="0"/>
              <a:t>After fixing a bug, the system must be retested to ensure that the fix has worked and that no other bugs have been introduced. This is called </a:t>
            </a:r>
            <a:r>
              <a:rPr lang="en-GB" i="1" dirty="0" smtClean="0"/>
              <a:t>regression</a:t>
            </a:r>
            <a:r>
              <a:rPr lang="en-GB" dirty="0" smtClean="0"/>
              <a:t> testing. In principle, all tests should be performed again but this is often too expensive to do.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Testing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FFB2-EA77-4B88-96ED-18639FD074E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530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Testing Java web applications</vt:lpstr>
      <vt:lpstr>Introduction to testing</vt:lpstr>
      <vt:lpstr>Verification and validation</vt:lpstr>
      <vt:lpstr>Two types of V&amp;V</vt:lpstr>
      <vt:lpstr>What is software testing?</vt:lpstr>
      <vt:lpstr>Why do we test software?</vt:lpstr>
      <vt:lpstr>Categories of testing</vt:lpstr>
      <vt:lpstr>Testing terminology 1</vt:lpstr>
      <vt:lpstr>Testing terminology 2</vt:lpstr>
      <vt:lpstr>The testing cycle</vt:lpstr>
      <vt:lpstr>Locating the error</vt:lpstr>
      <vt:lpstr>Designing the repair</vt:lpstr>
      <vt:lpstr>Planning testing</vt:lpstr>
      <vt:lpstr>Specifics for web applications</vt:lpstr>
      <vt:lpstr>Characteristics of web systems</vt:lpstr>
      <vt:lpstr>Consequences</vt:lpstr>
      <vt:lpstr>JUnit</vt:lpstr>
      <vt:lpstr>Selenium</vt:lpstr>
      <vt:lpstr>Other tools</vt:lpstr>
      <vt:lpstr>Other tools</vt:lpstr>
      <vt:lpstr>Final thoughts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Java web applications</dc:title>
  <dc:creator>Jim Briggs</dc:creator>
  <cp:lastModifiedBy>Jim Briggs</cp:lastModifiedBy>
  <cp:revision>8</cp:revision>
  <dcterms:created xsi:type="dcterms:W3CDTF">2012-02-26T21:05:24Z</dcterms:created>
  <dcterms:modified xsi:type="dcterms:W3CDTF">2014-03-03T13:14:45Z</dcterms:modified>
</cp:coreProperties>
</file>